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4.gif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24847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ContrastingLef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в гости к нам пришла.</a:t>
            </a:r>
            <a:endParaRPr lang="ru-RU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вгеия\Desktop\15679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вгеия\Desktop\bfoto_ru_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499992" cy="2924944"/>
          </a:xfrm>
          <a:prstGeom prst="rect">
            <a:avLst/>
          </a:prstGeom>
          <a:noFill/>
        </p:spPr>
      </p:pic>
      <p:pic>
        <p:nvPicPr>
          <p:cNvPr id="2051" name="Picture 3" descr="C:\Users\евгеия\Desktop\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780928"/>
          </a:xfrm>
          <a:prstGeom prst="rect">
            <a:avLst/>
          </a:prstGeom>
          <a:noFill/>
        </p:spPr>
      </p:pic>
      <p:pic>
        <p:nvPicPr>
          <p:cNvPr id="2052" name="Picture 4" descr="C:\Users\евгеия\Desktop\0623_kecso_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212976"/>
            <a:ext cx="4248473" cy="3456384"/>
          </a:xfrm>
          <a:prstGeom prst="rect">
            <a:avLst/>
          </a:prstGeom>
          <a:noFill/>
        </p:spPr>
      </p:pic>
      <p:pic>
        <p:nvPicPr>
          <p:cNvPr id="2053" name="Picture 5" descr="C:\Users\евгеия\Desktop\172101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68960"/>
            <a:ext cx="4320480" cy="35283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вгеия\Desktop\zont_detskiy_0004212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3203848" cy="3888432"/>
          </a:xfrm>
          <a:prstGeom prst="rect">
            <a:avLst/>
          </a:prstGeom>
          <a:noFill/>
        </p:spPr>
      </p:pic>
      <p:pic>
        <p:nvPicPr>
          <p:cNvPr id="3075" name="Picture 3" descr="C:\Users\евгеия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0648"/>
            <a:ext cx="4176464" cy="3240360"/>
          </a:xfrm>
          <a:prstGeom prst="rect">
            <a:avLst/>
          </a:prstGeom>
          <a:noFill/>
        </p:spPr>
      </p:pic>
      <p:pic>
        <p:nvPicPr>
          <p:cNvPr id="3076" name="Picture 4" descr="C:\Users\евгеия\Desktop\10924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645024"/>
            <a:ext cx="5328593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вгеия\Desktop\pochemu-iz-barnaula-uletajut-zjabl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544616" cy="3312369"/>
          </a:xfrm>
          <a:prstGeom prst="rect">
            <a:avLst/>
          </a:prstGeom>
          <a:noFill/>
        </p:spPr>
      </p:pic>
      <p:pic>
        <p:nvPicPr>
          <p:cNvPr id="4099" name="Picture 3" descr="C:\Users\евгеия\Desktop\content_ovoschi_i_frukty__econet_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6221313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ия\Desktop\bfoto_ru_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844825"/>
          </a:xfrm>
          <a:prstGeom prst="rect">
            <a:avLst/>
          </a:prstGeom>
          <a:noFill/>
        </p:spPr>
      </p:pic>
      <p:pic>
        <p:nvPicPr>
          <p:cNvPr id="5123" name="Picture 3" descr="C:\Users\евгеия\Desktop\7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024336" cy="1772816"/>
          </a:xfrm>
          <a:prstGeom prst="rect">
            <a:avLst/>
          </a:prstGeom>
          <a:noFill/>
        </p:spPr>
      </p:pic>
      <p:pic>
        <p:nvPicPr>
          <p:cNvPr id="5124" name="Picture 4" descr="C:\Users\евгеия\Desktop\0623_kecso_n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"/>
            <a:ext cx="2736305" cy="1772816"/>
          </a:xfrm>
          <a:prstGeom prst="rect">
            <a:avLst/>
          </a:prstGeom>
          <a:noFill/>
        </p:spPr>
      </p:pic>
      <p:pic>
        <p:nvPicPr>
          <p:cNvPr id="5125" name="Picture 5" descr="C:\Users\евгеия\Desktop\172101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8841"/>
            <a:ext cx="2627784" cy="2016223"/>
          </a:xfrm>
          <a:prstGeom prst="rect">
            <a:avLst/>
          </a:prstGeom>
          <a:noFill/>
        </p:spPr>
      </p:pic>
      <p:pic>
        <p:nvPicPr>
          <p:cNvPr id="5126" name="Picture 6" descr="C:\Users\евгеия\Desktop\zont_detskiy_00042128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772816"/>
            <a:ext cx="2880320" cy="2088232"/>
          </a:xfrm>
          <a:prstGeom prst="rect">
            <a:avLst/>
          </a:prstGeom>
          <a:noFill/>
        </p:spPr>
      </p:pic>
      <p:pic>
        <p:nvPicPr>
          <p:cNvPr id="5127" name="Picture 7" descr="C:\Users\евгеия\Desktop\untitl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916832"/>
            <a:ext cx="2987824" cy="2088232"/>
          </a:xfrm>
          <a:prstGeom prst="rect">
            <a:avLst/>
          </a:prstGeom>
          <a:noFill/>
        </p:spPr>
      </p:pic>
      <p:pic>
        <p:nvPicPr>
          <p:cNvPr id="5128" name="Picture 8" descr="C:\Users\евгеия\Desktop\10924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3" y="4365104"/>
            <a:ext cx="2664295" cy="2160240"/>
          </a:xfrm>
          <a:prstGeom prst="rect">
            <a:avLst/>
          </a:prstGeom>
          <a:noFill/>
        </p:spPr>
      </p:pic>
      <p:pic>
        <p:nvPicPr>
          <p:cNvPr id="5129" name="Picture 9" descr="C:\Users\евгеия\Desktop\pochemu-iz-barnaula-uletajut-zjabli_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365104"/>
            <a:ext cx="2736304" cy="2232248"/>
          </a:xfrm>
          <a:prstGeom prst="rect">
            <a:avLst/>
          </a:prstGeom>
          <a:noFill/>
        </p:spPr>
      </p:pic>
      <p:pic>
        <p:nvPicPr>
          <p:cNvPr id="5130" name="Picture 10" descr="C:\Users\евгеия\Desktop\content_ovoschi_i_frukty__econet_ru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1" y="4293096"/>
            <a:ext cx="295232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7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Осень в гости к нам пришла.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в гости к нам пришла.</dc:title>
  <dc:creator>Колобок</dc:creator>
  <cp:lastModifiedBy>евгеия</cp:lastModifiedBy>
  <cp:revision>4</cp:revision>
  <dcterms:created xsi:type="dcterms:W3CDTF">2016-10-09T17:42:06Z</dcterms:created>
  <dcterms:modified xsi:type="dcterms:W3CDTF">2016-10-09T18:24:12Z</dcterms:modified>
</cp:coreProperties>
</file>